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95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9" r:id="rId13"/>
    <p:sldId id="330" r:id="rId14"/>
    <p:sldId id="331" r:id="rId15"/>
    <p:sldId id="332" r:id="rId16"/>
    <p:sldId id="328" r:id="rId17"/>
    <p:sldId id="33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CA416-E713-42B2-8757-58BA12D890E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75510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56D35-FF3D-461C-9AD4-45641CED541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41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5FBC3-4AA7-4CBB-9227-45A725FD83B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97313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83793-02D9-40BE-8ABF-3FF42356662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83852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F126B-7D7F-46BE-8828-1CA9ADC8FDB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8533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786B-28A6-4174-A9A3-696E169ADBC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47505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6BCB4-4748-434E-A2CC-42D83A9114F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14043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5071C-6084-45AD-BECD-67862345AB5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5819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CEA92-E6D3-49AC-BE0B-69CBCDCCDDC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00970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48E3E-84BC-4614-B247-1D2A9FF3069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4570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63C50-4BA5-4066-BD35-4E5F1775230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3278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F09987F-D082-46E3-A64F-581B0A21AAA0}" type="datetimeFigureOut">
              <a:rPr lang="en-IE" smtClean="0"/>
              <a:t>08/10/2013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016D3D-6EBC-405D-A967-BD7BF5BDF286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m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1E4C57-A245-428E-8693-1D459BD71849}" type="slidenum">
              <a:rPr lang="en-GB" alt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1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Of Mice &amp; Men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By John Steinbeck</a:t>
            </a:r>
          </a:p>
          <a:p>
            <a:endParaRPr lang="en-IE" dirty="0"/>
          </a:p>
          <a:p>
            <a:r>
              <a:rPr lang="en-IE" dirty="0" smtClean="0"/>
              <a:t>“Maybe </a:t>
            </a:r>
            <a:r>
              <a:rPr lang="en-IE" dirty="0" err="1" smtClean="0"/>
              <a:t>ever’body</a:t>
            </a:r>
            <a:r>
              <a:rPr lang="en-IE" dirty="0" smtClean="0"/>
              <a:t> in the whole damn world is scared of each other.” </a:t>
            </a:r>
          </a:p>
        </p:txBody>
      </p:sp>
    </p:spTree>
    <p:extLst>
      <p:ext uri="{BB962C8B-B14F-4D97-AF65-F5344CB8AC3E}">
        <p14:creationId xmlns:p14="http://schemas.microsoft.com/office/powerpoint/2010/main" val="15704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“</a:t>
            </a:r>
            <a:r>
              <a:rPr lang="en-IE" dirty="0"/>
              <a:t>You an’ me can get that little place, can’t we, George? You an’ me can go there an’ live nice, can’t we, George? Can’t we?” </a:t>
            </a:r>
            <a:endParaRPr lang="en-IE" dirty="0" smtClean="0"/>
          </a:p>
          <a:p>
            <a:r>
              <a:rPr lang="en-IE" dirty="0" smtClean="0"/>
              <a:t>Before </a:t>
            </a:r>
            <a:r>
              <a:rPr lang="en-IE" dirty="0"/>
              <a:t>George answered, Candy dropped his head and looked down at the hay. </a:t>
            </a:r>
            <a:r>
              <a:rPr lang="en-IE" dirty="0" smtClean="0"/>
              <a:t>He </a:t>
            </a:r>
            <a:r>
              <a:rPr lang="en-IE" dirty="0"/>
              <a:t>knew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 smtClean="0"/>
              <a:t>Why could the dream never continue?</a:t>
            </a:r>
          </a:p>
          <a:p>
            <a:endParaRPr lang="en-IE" dirty="0"/>
          </a:p>
          <a:p>
            <a:r>
              <a:rPr lang="en-IE" dirty="0" smtClean="0"/>
              <a:t>Why does George change his mind?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17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 “You God damn tramp”, he said viciously. “You done it, </a:t>
            </a:r>
            <a:r>
              <a:rPr lang="en-IE" dirty="0" err="1"/>
              <a:t>di’n’t</a:t>
            </a:r>
            <a:r>
              <a:rPr lang="en-IE" dirty="0"/>
              <a:t> you? I </a:t>
            </a:r>
            <a:r>
              <a:rPr lang="en-IE" dirty="0" err="1"/>
              <a:t>s’pose</a:t>
            </a:r>
            <a:r>
              <a:rPr lang="en-IE" dirty="0"/>
              <a:t> you’re glad. </a:t>
            </a:r>
            <a:r>
              <a:rPr lang="en-IE" dirty="0" err="1"/>
              <a:t>Ever’body</a:t>
            </a:r>
            <a:r>
              <a:rPr lang="en-IE" dirty="0"/>
              <a:t> </a:t>
            </a:r>
            <a:r>
              <a:rPr lang="en-IE" dirty="0" err="1"/>
              <a:t>knowed</a:t>
            </a:r>
            <a:r>
              <a:rPr lang="en-IE" dirty="0"/>
              <a:t> you’d mess things up. You wasn’t no good. You </a:t>
            </a:r>
            <a:r>
              <a:rPr lang="en-IE" dirty="0" err="1"/>
              <a:t>ain’t</a:t>
            </a:r>
            <a:r>
              <a:rPr lang="en-IE" dirty="0"/>
              <a:t> no good now, you lousy tart.”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Candy &amp; Curley’s Wife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98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 is violence again shown to be central to their society?</a:t>
            </a:r>
          </a:p>
          <a:p>
            <a:endParaRPr lang="en-IE" dirty="0"/>
          </a:p>
          <a:p>
            <a:r>
              <a:rPr lang="en-IE" dirty="0" smtClean="0"/>
              <a:t>What is Curley’s </a:t>
            </a:r>
            <a:r>
              <a:rPr lang="en-IE" i="1" u="sng" dirty="0" smtClean="0"/>
              <a:t>only</a:t>
            </a:r>
            <a:r>
              <a:rPr lang="en-IE" dirty="0" smtClean="0"/>
              <a:t> instinct?</a:t>
            </a:r>
          </a:p>
          <a:p>
            <a:endParaRPr lang="en-IE" dirty="0"/>
          </a:p>
          <a:p>
            <a:r>
              <a:rPr lang="en-IE" dirty="0" smtClean="0"/>
              <a:t>What does this tell us about him?</a:t>
            </a:r>
          </a:p>
          <a:p>
            <a:endParaRPr lang="en-IE" dirty="0"/>
          </a:p>
          <a:p>
            <a:r>
              <a:rPr lang="en-IE" dirty="0" smtClean="0"/>
              <a:t>How does Slim react?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Violence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77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 do the hallucinations help develop his character?</a:t>
            </a:r>
          </a:p>
          <a:p>
            <a:endParaRPr lang="en-IE" dirty="0"/>
          </a:p>
          <a:p>
            <a:r>
              <a:rPr lang="en-IE" dirty="0" smtClean="0"/>
              <a:t>What do they show us about the inner workings of his mind?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Lennie’s</a:t>
            </a:r>
            <a:r>
              <a:rPr lang="en-IE" dirty="0" smtClean="0"/>
              <a:t> Hallucinations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53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George shook himself. He said woodenly, “If I was alone I could live so easy.” His voice was monotonous, had no emphasis. “I could get a job an’ not have no mess.” He stopped. “Go on,” said </a:t>
            </a:r>
            <a:r>
              <a:rPr lang="en-IE" dirty="0" err="1"/>
              <a:t>Lennie</a:t>
            </a:r>
            <a:r>
              <a:rPr lang="en-IE" dirty="0"/>
              <a:t>. “An’ when the </a:t>
            </a:r>
            <a:r>
              <a:rPr lang="en-IE" dirty="0" err="1"/>
              <a:t>enda</a:t>
            </a:r>
            <a:r>
              <a:rPr lang="en-IE" dirty="0"/>
              <a:t> the month come—” “An’ when the end of the month came I could take my fifty bucks an’ go to a . . . . cat house—” He stopped again. </a:t>
            </a:r>
            <a:r>
              <a:rPr lang="en-IE" dirty="0" err="1"/>
              <a:t>Lennie</a:t>
            </a:r>
            <a:r>
              <a:rPr lang="en-IE" dirty="0"/>
              <a:t> looked eagerly at him. “Go on, George. </a:t>
            </a:r>
            <a:r>
              <a:rPr lang="en-IE" dirty="0" err="1"/>
              <a:t>Ain’t</a:t>
            </a:r>
            <a:r>
              <a:rPr lang="en-IE" dirty="0"/>
              <a:t> you </a:t>
            </a:r>
            <a:r>
              <a:rPr lang="en-IE" dirty="0" err="1"/>
              <a:t>gonna</a:t>
            </a:r>
            <a:r>
              <a:rPr lang="en-IE" dirty="0"/>
              <a:t> give me no more hell?” “No,” said George.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Explain this section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0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“I </a:t>
            </a:r>
            <a:r>
              <a:rPr lang="en-IE" dirty="0" err="1"/>
              <a:t>ain’t</a:t>
            </a:r>
            <a:r>
              <a:rPr lang="en-IE" dirty="0"/>
              <a:t> </a:t>
            </a:r>
            <a:r>
              <a:rPr lang="en-IE" dirty="0" err="1"/>
              <a:t>gonna</a:t>
            </a:r>
            <a:r>
              <a:rPr lang="en-IE" dirty="0"/>
              <a:t> let ‘</a:t>
            </a:r>
            <a:r>
              <a:rPr lang="en-IE" dirty="0" err="1"/>
              <a:t>em</a:t>
            </a:r>
            <a:r>
              <a:rPr lang="en-IE" dirty="0"/>
              <a:t> hurt </a:t>
            </a:r>
            <a:r>
              <a:rPr lang="en-IE" dirty="0" err="1"/>
              <a:t>Lennie</a:t>
            </a:r>
            <a:r>
              <a:rPr lang="en-IE" dirty="0"/>
              <a:t>. Now you listen. The guys might think I was in on it. I’m </a:t>
            </a:r>
            <a:r>
              <a:rPr lang="en-IE" dirty="0" err="1"/>
              <a:t>gonna</a:t>
            </a:r>
            <a:r>
              <a:rPr lang="en-IE" dirty="0"/>
              <a:t> go in the bunk house</a:t>
            </a:r>
            <a:r>
              <a:rPr lang="en-IE" dirty="0" smtClean="0"/>
              <a:t>.’’</a:t>
            </a:r>
          </a:p>
          <a:p>
            <a:endParaRPr lang="en-IE" dirty="0"/>
          </a:p>
          <a:p>
            <a:r>
              <a:rPr lang="en-IE" dirty="0"/>
              <a:t>“Jesus Christ, </a:t>
            </a:r>
            <a:r>
              <a:rPr lang="en-IE" dirty="0" err="1"/>
              <a:t>Lennie</a:t>
            </a:r>
            <a:r>
              <a:rPr lang="en-IE" dirty="0"/>
              <a:t>! You can’t remember nothing that happens, but you remember ever’ word I say</a:t>
            </a:r>
            <a:r>
              <a:rPr lang="en-IE" dirty="0" smtClean="0"/>
              <a:t>.”</a:t>
            </a:r>
          </a:p>
          <a:p>
            <a:endParaRPr lang="en-IE" dirty="0"/>
          </a:p>
          <a:p>
            <a:r>
              <a:rPr lang="en-IE" dirty="0"/>
              <a:t> “No,” said George. “No, </a:t>
            </a:r>
            <a:r>
              <a:rPr lang="en-IE" dirty="0" err="1"/>
              <a:t>Lennie</a:t>
            </a:r>
            <a:r>
              <a:rPr lang="en-IE" dirty="0"/>
              <a:t>. I </a:t>
            </a:r>
            <a:r>
              <a:rPr lang="en-IE" dirty="0" err="1"/>
              <a:t>ain’t</a:t>
            </a:r>
            <a:r>
              <a:rPr lang="en-IE" dirty="0"/>
              <a:t> mad. I never been mad, an’ I </a:t>
            </a:r>
            <a:r>
              <a:rPr lang="en-IE" dirty="0" err="1"/>
              <a:t>ain’t</a:t>
            </a:r>
            <a:r>
              <a:rPr lang="en-IE" dirty="0"/>
              <a:t> now. That’s a thing I want </a:t>
            </a:r>
            <a:r>
              <a:rPr lang="en-IE" dirty="0" err="1"/>
              <a:t>ya</a:t>
            </a:r>
            <a:r>
              <a:rPr lang="en-IE" dirty="0"/>
              <a:t> to know.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George and </a:t>
            </a:r>
            <a:r>
              <a:rPr lang="en-IE" dirty="0" err="1" smtClean="0"/>
              <a:t>Lennie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53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Did George have to kill </a:t>
            </a:r>
            <a:r>
              <a:rPr lang="en-IE" dirty="0" err="1" smtClean="0"/>
              <a:t>Lennie</a:t>
            </a:r>
            <a:r>
              <a:rPr lang="en-IE" dirty="0" smtClean="0"/>
              <a:t>? Why/Why not?</a:t>
            </a:r>
          </a:p>
          <a:p>
            <a:endParaRPr lang="en-IE"/>
          </a:p>
          <a:p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George &amp; Slim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39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Learning Objectives:</a:t>
            </a:r>
          </a:p>
          <a:p>
            <a:endParaRPr lang="en-IE" dirty="0" smtClean="0"/>
          </a:p>
          <a:p>
            <a:r>
              <a:rPr lang="en-IE" dirty="0" smtClean="0"/>
              <a:t>The relationship between </a:t>
            </a:r>
            <a:r>
              <a:rPr lang="en-IE" dirty="0" err="1" smtClean="0"/>
              <a:t>Lennie</a:t>
            </a:r>
            <a:r>
              <a:rPr lang="en-IE" dirty="0" smtClean="0"/>
              <a:t> &amp; George.  </a:t>
            </a:r>
          </a:p>
          <a:p>
            <a:endParaRPr lang="en-IE" dirty="0" smtClean="0"/>
          </a:p>
          <a:p>
            <a:r>
              <a:rPr lang="en-IE" dirty="0" smtClean="0"/>
              <a:t>Curley’s Wife’s loneliness. </a:t>
            </a:r>
          </a:p>
          <a:p>
            <a:endParaRPr lang="en-IE" dirty="0"/>
          </a:p>
          <a:p>
            <a:r>
              <a:rPr lang="en-IE" dirty="0" smtClean="0"/>
              <a:t>Curley’s wife’s failed dreams. 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Chapter V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87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Why does </a:t>
            </a:r>
            <a:r>
              <a:rPr lang="en-IE" dirty="0" err="1" smtClean="0"/>
              <a:t>Lennie</a:t>
            </a:r>
            <a:r>
              <a:rPr lang="en-IE" dirty="0" smtClean="0"/>
              <a:t> get angry with the puppy after killing it?</a:t>
            </a:r>
          </a:p>
          <a:p>
            <a:endParaRPr lang="en-IE" dirty="0"/>
          </a:p>
          <a:p>
            <a:r>
              <a:rPr lang="en-IE" dirty="0" smtClean="0"/>
              <a:t>What does the fact that he’s now killed the puppy tell us about the impossibility of his dream?</a:t>
            </a:r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Lennie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1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‘The whole country is full of mutts’ (Curley’s Wife) </a:t>
            </a:r>
          </a:p>
          <a:p>
            <a:endParaRPr lang="en-IE" dirty="0"/>
          </a:p>
          <a:p>
            <a:r>
              <a:rPr lang="en-IE" dirty="0" smtClean="0"/>
              <a:t>What might be the double meaning of a line like this?</a:t>
            </a:r>
          </a:p>
          <a:p>
            <a:endParaRPr lang="en-IE" dirty="0"/>
          </a:p>
          <a:p>
            <a:r>
              <a:rPr lang="en-IE" dirty="0" smtClean="0"/>
              <a:t>‘Seems like </a:t>
            </a:r>
            <a:r>
              <a:rPr lang="en-IE" dirty="0" err="1" smtClean="0"/>
              <a:t>ain’t</a:t>
            </a:r>
            <a:r>
              <a:rPr lang="en-IE" dirty="0" smtClean="0"/>
              <a:t> none of them cares how I </a:t>
            </a:r>
            <a:r>
              <a:rPr lang="en-IE" dirty="0" err="1" smtClean="0"/>
              <a:t>gotta</a:t>
            </a:r>
            <a:r>
              <a:rPr lang="en-IE" dirty="0" smtClean="0"/>
              <a:t> live.’ </a:t>
            </a:r>
          </a:p>
          <a:p>
            <a:endParaRPr lang="en-IE" dirty="0"/>
          </a:p>
          <a:p>
            <a:r>
              <a:rPr lang="en-IE" dirty="0" smtClean="0"/>
              <a:t>Why is this important?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en-IE" dirty="0" err="1" smtClean="0"/>
              <a:t>Lennie</a:t>
            </a:r>
            <a:r>
              <a:rPr lang="en-IE" dirty="0" smtClean="0"/>
              <a:t> and Curley’s Wife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99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‘I </a:t>
            </a:r>
            <a:r>
              <a:rPr lang="en-IE" dirty="0" err="1" smtClean="0"/>
              <a:t>coulda</a:t>
            </a:r>
            <a:r>
              <a:rPr lang="en-IE" dirty="0" smtClean="0"/>
              <a:t> made </a:t>
            </a:r>
            <a:r>
              <a:rPr lang="en-IE" dirty="0" err="1" smtClean="0"/>
              <a:t>somethin</a:t>
            </a:r>
            <a:r>
              <a:rPr lang="en-IE" dirty="0" smtClean="0"/>
              <a:t>’ of myself.’ </a:t>
            </a:r>
          </a:p>
          <a:p>
            <a:endParaRPr lang="en-IE" dirty="0"/>
          </a:p>
          <a:p>
            <a:r>
              <a:rPr lang="en-IE" dirty="0" smtClean="0"/>
              <a:t>Why is this line particularly important to tell us about her character. Also why does it suggest that she is in a worse position then the others. </a:t>
            </a:r>
          </a:p>
          <a:p>
            <a:endParaRPr lang="en-IE" dirty="0"/>
          </a:p>
          <a:p>
            <a:r>
              <a:rPr lang="en-IE" dirty="0" smtClean="0"/>
              <a:t>Why does she hurry through the story?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Lennie</a:t>
            </a:r>
            <a:r>
              <a:rPr lang="en-IE" dirty="0"/>
              <a:t> and Curley’s Wife</a:t>
            </a:r>
          </a:p>
        </p:txBody>
      </p:sp>
    </p:spTree>
    <p:extLst>
      <p:ext uri="{BB962C8B-B14F-4D97-AF65-F5344CB8AC3E}">
        <p14:creationId xmlns:p14="http://schemas.microsoft.com/office/powerpoint/2010/main" val="3705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Summarise Curley’s Wife’s dream.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Curley’s Wife’s Dream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91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How do Curley’s wife and </a:t>
            </a:r>
            <a:r>
              <a:rPr lang="en-IE" dirty="0" err="1" smtClean="0"/>
              <a:t>Lennie</a:t>
            </a:r>
            <a:r>
              <a:rPr lang="en-IE" dirty="0" smtClean="0"/>
              <a:t> find common ground?</a:t>
            </a:r>
          </a:p>
          <a:p>
            <a:endParaRPr lang="en-IE"/>
          </a:p>
          <a:p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38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Explain the significance of the dog finding it?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Explain the significance of Steinbeck’s description of the body. </a:t>
            </a:r>
          </a:p>
          <a:p>
            <a:endParaRPr lang="en-IE" dirty="0"/>
          </a:p>
          <a:p>
            <a:r>
              <a:rPr lang="en-IE" dirty="0" smtClean="0"/>
              <a:t>What is the effect of sound and time slowing down?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Curley’s Wife’s Body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79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should George have known?</a:t>
            </a:r>
          </a:p>
          <a:p>
            <a:endParaRPr lang="en-IE" dirty="0"/>
          </a:p>
          <a:p>
            <a:r>
              <a:rPr lang="en-IE" dirty="0" smtClean="0"/>
              <a:t>George and </a:t>
            </a:r>
            <a:r>
              <a:rPr lang="en-IE" dirty="0" err="1" smtClean="0"/>
              <a:t>Lennie’s</a:t>
            </a:r>
            <a:r>
              <a:rPr lang="en-IE" dirty="0" smtClean="0"/>
              <a:t> relationship:</a:t>
            </a:r>
          </a:p>
          <a:p>
            <a:endParaRPr lang="en-IE" dirty="0"/>
          </a:p>
          <a:p>
            <a:r>
              <a:rPr lang="en-IE" dirty="0"/>
              <a:t> </a:t>
            </a:r>
            <a:r>
              <a:rPr lang="en-IE" dirty="0" smtClean="0"/>
              <a:t>‘’We </a:t>
            </a:r>
            <a:r>
              <a:rPr lang="en-IE" dirty="0"/>
              <a:t>can’t let ‘</a:t>
            </a:r>
            <a:r>
              <a:rPr lang="en-IE" dirty="0" err="1"/>
              <a:t>im</a:t>
            </a:r>
            <a:r>
              <a:rPr lang="en-IE" dirty="0"/>
              <a:t> get away. Why, the poor </a:t>
            </a:r>
            <a:r>
              <a:rPr lang="en-IE" dirty="0" err="1"/>
              <a:t>bastard’d</a:t>
            </a:r>
            <a:r>
              <a:rPr lang="en-IE" dirty="0"/>
              <a:t> starve.” And he tried to reassure himself. “Maybe they’ll lock ‘</a:t>
            </a:r>
            <a:r>
              <a:rPr lang="en-IE" dirty="0" err="1"/>
              <a:t>im</a:t>
            </a:r>
            <a:r>
              <a:rPr lang="en-IE" dirty="0"/>
              <a:t> up an’ be nice to ‘</a:t>
            </a:r>
            <a:r>
              <a:rPr lang="en-IE" dirty="0" err="1"/>
              <a:t>im</a:t>
            </a:r>
            <a:r>
              <a:rPr lang="en-IE" dirty="0"/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George and Candy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39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935</TotalTime>
  <Words>678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Hardcover</vt:lpstr>
      <vt:lpstr>1_Default Design</vt:lpstr>
      <vt:lpstr>Of Mice &amp; Men</vt:lpstr>
      <vt:lpstr>Chapter V</vt:lpstr>
      <vt:lpstr>Lennie</vt:lpstr>
      <vt:lpstr>Lennie and Curley’s Wife</vt:lpstr>
      <vt:lpstr>Lennie and Curley’s Wife</vt:lpstr>
      <vt:lpstr>Curley’s Wife’s Dream </vt:lpstr>
      <vt:lpstr>PowerPoint Presentation</vt:lpstr>
      <vt:lpstr>Curley’s Wife’s Body</vt:lpstr>
      <vt:lpstr>George and Candy</vt:lpstr>
      <vt:lpstr>PowerPoint Presentation</vt:lpstr>
      <vt:lpstr>Candy &amp; Curley’s Wife</vt:lpstr>
      <vt:lpstr>Violence</vt:lpstr>
      <vt:lpstr>Lennie’s Hallucinations </vt:lpstr>
      <vt:lpstr>Explain this section</vt:lpstr>
      <vt:lpstr>George and Lennie</vt:lpstr>
      <vt:lpstr>George &amp; Slim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&amp; Men</dc:title>
  <dc:creator>Alan O' Leary</dc:creator>
  <cp:lastModifiedBy>Alan O' Leary</cp:lastModifiedBy>
  <cp:revision>41</cp:revision>
  <dcterms:created xsi:type="dcterms:W3CDTF">2013-09-05T13:40:33Z</dcterms:created>
  <dcterms:modified xsi:type="dcterms:W3CDTF">2013-10-08T16:53:06Z</dcterms:modified>
</cp:coreProperties>
</file>